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7"/>
    <p:restoredTop sz="95872"/>
  </p:normalViewPr>
  <p:slideViewPr>
    <p:cSldViewPr snapToGrid="0" snapToObjects="1">
      <p:cViewPr varScale="1">
        <p:scale>
          <a:sx n="116" d="100"/>
          <a:sy n="116" d="100"/>
        </p:scale>
        <p:origin x="156" y="102"/>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B8A-4998-AC9F-A59EAFA81D86}"/>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B8A-4998-AC9F-A59EAFA81D86}"/>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B8A-4998-AC9F-A59EAFA81D86}"/>
            </c:ext>
          </c:extLst>
        </c:ser>
        <c:dLbls>
          <c:showLegendKey val="0"/>
          <c:showVal val="0"/>
          <c:showCatName val="0"/>
          <c:showSerName val="0"/>
          <c:showPercent val="0"/>
          <c:showBubbleSize val="0"/>
        </c:dLbls>
        <c:gapWidth val="219"/>
        <c:overlap val="-27"/>
        <c:axId val="691765488"/>
        <c:axId val="601179472"/>
      </c:barChart>
      <c:catAx>
        <c:axId val="691765488"/>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601179472"/>
        <c:crosses val="autoZero"/>
        <c:auto val="1"/>
        <c:lblAlgn val="ctr"/>
        <c:lblOffset val="100"/>
        <c:noMultiLvlLbl val="0"/>
      </c:catAx>
      <c:valAx>
        <c:axId val="601179472"/>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691765488"/>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9/26/2017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9/26/2017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267324"/>
            <a:ext cx="3165812" cy="647409"/>
          </a:xfrm>
          <a:prstGeom prst="rect">
            <a:avLst/>
          </a:prstGeom>
        </p:spPr>
      </p:pic>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9639" y="5267324"/>
            <a:ext cx="3163269" cy="647409"/>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988" y="199219"/>
            <a:ext cx="3165812" cy="647409"/>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259" y="199219"/>
            <a:ext cx="3163269" cy="647409"/>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noAutofit/>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t" anchorCtr="0">
            <a:no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6988" y="199219"/>
            <a:ext cx="3165812" cy="6474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a:t>Presentation</a:t>
            </a:r>
            <a:br>
              <a:rPr lang="en-US" dirty="0"/>
            </a:br>
            <a:r>
              <a:rPr lang="en-US" dirty="0" smtClean="0"/>
              <a:t>title </a:t>
            </a:r>
            <a:endParaRPr lang="en-US" dirty="0"/>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smtClean="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smtClean="0"/>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351745369"/>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smtClean="0"/>
              <a:t>Click to add title</a:t>
            </a:r>
            <a:endParaRPr lang="en-US" dirty="0"/>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1</a:t>
            </a:r>
            <a:endParaRPr lang="en-US" sz="1300" b="1" dirty="0">
              <a:solidFill>
                <a:srgbClr val="00C7B1"/>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2</a:t>
            </a:r>
            <a:endParaRPr lang="en-US" sz="1300" b="1" dirty="0">
              <a:solidFill>
                <a:srgbClr val="00C7B1"/>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3</a:t>
            </a:r>
            <a:endParaRPr lang="en-US" sz="1300" b="1" dirty="0">
              <a:solidFill>
                <a:srgbClr val="00C7B1"/>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4</a:t>
            </a:r>
            <a:endParaRPr lang="en-US" sz="1300" b="1" dirty="0">
              <a:solidFill>
                <a:srgbClr val="00C7B1"/>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5</a:t>
            </a:r>
            <a:endParaRPr lang="en-US" sz="1300" b="1" dirty="0">
              <a:solidFill>
                <a:srgbClr val="00C7B1"/>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6</a:t>
            </a:r>
            <a:endParaRPr lang="en-US" sz="1300" b="1" dirty="0">
              <a:solidFill>
                <a:srgbClr val="00C7B1"/>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7</a:t>
            </a:r>
            <a:endParaRPr lang="en-US" sz="1300" b="1" dirty="0">
              <a:solidFill>
                <a:srgbClr val="00C7B1"/>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8</a:t>
            </a:r>
            <a:endParaRPr lang="en-US" sz="1300" b="1" dirty="0">
              <a:solidFill>
                <a:srgbClr val="00C7B1"/>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9</a:t>
            </a:r>
            <a:endParaRPr lang="en-US" sz="1300" b="1" dirty="0">
              <a:solidFill>
                <a:srgbClr val="00C7B1"/>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0</a:t>
            </a:r>
            <a:endParaRPr lang="en-US" sz="1300" b="1" dirty="0">
              <a:solidFill>
                <a:srgbClr val="00C7B1"/>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A</a:t>
            </a:r>
            <a:endParaRPr lang="en-US" sz="1300" b="1" dirty="0">
              <a:solidFill>
                <a:srgbClr val="00C7B1"/>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B</a:t>
            </a:r>
            <a:endParaRPr lang="en-US" sz="1300" b="1" dirty="0">
              <a:solidFill>
                <a:srgbClr val="00C7B1"/>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C</a:t>
            </a:r>
            <a:endParaRPr lang="en-US" sz="1300" b="1" dirty="0">
              <a:solidFill>
                <a:srgbClr val="00C7B1"/>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D</a:t>
            </a:r>
            <a:endParaRPr lang="en-US" sz="1300" b="1" dirty="0">
              <a:solidFill>
                <a:srgbClr val="00C7B1"/>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E</a:t>
            </a:r>
            <a:endParaRPr lang="en-US" sz="1300" b="1" dirty="0">
              <a:solidFill>
                <a:srgbClr val="00C7B1"/>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F</a:t>
            </a:r>
            <a:endParaRPr lang="en-US" sz="1300" b="1" dirty="0">
              <a:solidFill>
                <a:srgbClr val="00C7B1"/>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G</a:t>
            </a:r>
            <a:endParaRPr lang="en-US" sz="1300" b="1" dirty="0">
              <a:solidFill>
                <a:srgbClr val="00C7B1"/>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H</a:t>
            </a:r>
            <a:endParaRPr lang="en-US" sz="1300" b="1" dirty="0">
              <a:solidFill>
                <a:srgbClr val="00C7B1"/>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I</a:t>
            </a:r>
            <a:endParaRPr lang="en-US" sz="1300" b="1" dirty="0">
              <a:solidFill>
                <a:srgbClr val="00C7B1"/>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J</a:t>
            </a:r>
            <a:endParaRPr lang="en-US" sz="1300" b="1" dirty="0">
              <a:solidFill>
                <a:srgbClr val="00C7B1"/>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smtClean="0"/>
              <a:t>Graphic Elements</a:t>
            </a:r>
            <a:endParaRPr lang="en-US" dirty="0"/>
          </a:p>
        </p:txBody>
      </p: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710778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 Slide</a:t>
            </a:r>
            <a:br>
              <a:rPr lang="en-US" dirty="0" smtClean="0"/>
            </a:br>
            <a:r>
              <a:rPr lang="en-US" dirty="0" smtClean="0"/>
              <a:t>Title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9913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 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a:xfrm>
            <a:off x="569468" y="1320800"/>
            <a:ext cx="10515600" cy="716084"/>
          </a:xfrm>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smtClean="0"/>
              <a:t>Click to edit title</a:t>
            </a:r>
            <a:endParaRPr lang="en-US" dirty="0"/>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smtClean="0">
                <a:solidFill>
                  <a:srgbClr val="00C7B1"/>
                </a:solidFill>
                <a:latin typeface="Arial" charset="0"/>
                <a:ea typeface="Arial" charset="0"/>
                <a:cs typeface="Arial" charset="0"/>
              </a:rPr>
              <a:t>Note: </a:t>
            </a:r>
            <a:r>
              <a:rPr lang="en-US" sz="1300" b="0" dirty="0" smtClean="0">
                <a:solidFill>
                  <a:srgbClr val="00C7B1"/>
                </a:solidFill>
                <a:latin typeface="Arial" charset="0"/>
                <a:ea typeface="Arial" charset="0"/>
                <a:cs typeface="Arial" charset="0"/>
              </a:rPr>
              <a:t>neque digni and in </a:t>
            </a:r>
            <a:r>
              <a:rPr lang="en-US" sz="1300" b="0" dirty="0">
                <a:solidFill>
                  <a:srgbClr val="00C7B1"/>
                </a:solidFill>
                <a:latin typeface="Arial" charset="0"/>
                <a:ea typeface="Arial" charset="0"/>
                <a:cs typeface="Arial" charset="0"/>
              </a:rPr>
              <a:t>aliquet nisl </a:t>
            </a:r>
            <a:r>
              <a:rPr lang="en-US" sz="1300" b="0" dirty="0" smtClean="0">
                <a:solidFill>
                  <a:srgbClr val="00C7B1"/>
                </a:solidFill>
                <a:latin typeface="Arial" charset="0"/>
                <a:ea typeface="Arial" charset="0"/>
                <a:cs typeface="Arial" charset="0"/>
              </a:rPr>
              <a:t/>
            </a:r>
            <a:br>
              <a:rPr lang="en-US" sz="1300" b="0" dirty="0" smtClean="0">
                <a:solidFill>
                  <a:srgbClr val="00C7B1"/>
                </a:solidFill>
                <a:latin typeface="Arial" charset="0"/>
                <a:ea typeface="Arial" charset="0"/>
                <a:cs typeface="Arial" charset="0"/>
              </a:rPr>
            </a:br>
            <a:r>
              <a:rPr lang="en-US" sz="1300" b="0" dirty="0" smtClean="0">
                <a:solidFill>
                  <a:srgbClr val="00C7B1"/>
                </a:solidFill>
                <a:latin typeface="Arial" charset="0"/>
                <a:ea typeface="Arial" charset="0"/>
                <a:cs typeface="Arial" charset="0"/>
              </a:rPr>
              <a:t>et a</a:t>
            </a:r>
            <a:r>
              <a:rPr lang="en-US" sz="1300" b="0" baseline="0" dirty="0" smtClean="0">
                <a:solidFill>
                  <a:srgbClr val="00C7B1"/>
                </a:solidFill>
                <a:latin typeface="Arial" charset="0"/>
                <a:ea typeface="Arial" charset="0"/>
                <a:cs typeface="Arial" charset="0"/>
              </a:rPr>
              <a:t> </a:t>
            </a:r>
            <a:r>
              <a:rPr lang="en-US" sz="1300" b="0" dirty="0" smtClean="0">
                <a:solidFill>
                  <a:srgbClr val="00C7B1"/>
                </a:solidFill>
                <a:latin typeface="Arial" charset="0"/>
                <a:ea typeface="Arial" charset="0"/>
                <a:cs typeface="Arial" charset="0"/>
              </a:rPr>
              <a:t>umis varius.</a:t>
            </a:r>
            <a:endParaRPr lang="en-US" sz="1300" b="0" dirty="0">
              <a:solidFill>
                <a:srgbClr val="00C7B1"/>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2402</TotalTime>
  <Words>587</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218</cp:revision>
  <cp:lastPrinted>2016-07-18T17:32:49Z</cp:lastPrinted>
  <dcterms:created xsi:type="dcterms:W3CDTF">2016-06-28T14:05:07Z</dcterms:created>
  <dcterms:modified xsi:type="dcterms:W3CDTF">2017-09-26T18:34:07Z</dcterms:modified>
  <cp:category/>
</cp:coreProperties>
</file>